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6" r:id="rId5"/>
    <p:sldMasterId id="2147483744" r:id="rId6"/>
    <p:sldMasterId id="2147483762" r:id="rId7"/>
    <p:sldMasterId id="2147483780" r:id="rId8"/>
    <p:sldMasterId id="214748379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47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9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74" y="68583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15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815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74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14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28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318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41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3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74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02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468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3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4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9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642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73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74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74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0906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74" y="476676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2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383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432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16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84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6" y="91562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295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8" y="609618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908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56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7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741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7" y="685817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8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790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7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7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891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7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93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63" y="9161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4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105" y="60967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85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065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7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16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424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7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379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239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51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7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84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159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6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556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7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7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8285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7" y="4766749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257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9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904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89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2487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0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33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714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903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381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69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019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5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94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712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99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260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8203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25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9406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63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202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94" y="68587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35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94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34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2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1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4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7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94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47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6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4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13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333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3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94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4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966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4" y="476680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7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63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66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934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61" y="91612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45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103" y="609668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8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80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9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92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76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92" y="685867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33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29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92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32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6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65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66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1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92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0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70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2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134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370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1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5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92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2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00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92" y="4766799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0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36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1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6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92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58" y="9160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3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100" y="60966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70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3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8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86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89" y="68586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3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8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2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5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44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30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6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41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8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4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89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42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8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12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491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46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8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75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9" y="476679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57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8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29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52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920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54" y="91598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31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96" y="609654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38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91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85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6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85" y="685853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26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96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85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25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0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5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1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52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1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85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7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47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93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85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120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834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4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1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85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5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523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5" y="4766785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95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01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7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87" y="261898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42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910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49" y="91588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21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91" y="609644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18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35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80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0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80" y="685843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21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80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20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86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22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51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42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85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80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85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1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514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031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80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110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197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79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64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80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0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9760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0" y="4766775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15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064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212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3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9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43" y="9157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0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85" y="60963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75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68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74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3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36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9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CD1896-3643-4FF0-8482-A019F9369925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05442D-22C4-4CA9-82B3-94C08FABD8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40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40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7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7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7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4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01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400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99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67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67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67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42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9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9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6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6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6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3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14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86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85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53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5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53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28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7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76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75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43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4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43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18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8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6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6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3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3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3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0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87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50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49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17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17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17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92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88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2DA75F-972E-4B39-9877-A71295D75CC2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22.12.2024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B6A88-46A0-4725-A398-F5EA9697940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0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589240"/>
            <a:ext cx="4464496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През</a:t>
            </a:r>
            <a:r>
              <a:rPr lang="ru-RU" dirty="0"/>
              <a:t>е</a:t>
            </a:r>
            <a:r>
              <a:rPr lang="ru-RU" dirty="0" smtClean="0"/>
              <a:t>нтацию </a:t>
            </a:r>
            <a:r>
              <a:rPr lang="ru-RU" dirty="0" smtClean="0"/>
              <a:t>подготовила: </a:t>
            </a:r>
          </a:p>
          <a:p>
            <a:r>
              <a:rPr lang="ru-RU" dirty="0" smtClean="0"/>
              <a:t>Исаева Ю.В.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7485" r="3166" b="16981"/>
          <a:stretch/>
        </p:blipFill>
        <p:spPr>
          <a:xfrm>
            <a:off x="1073982" y="237852"/>
            <a:ext cx="6780364" cy="63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16729" r="3041" b="16226"/>
          <a:stretch/>
        </p:blipFill>
        <p:spPr>
          <a:xfrm>
            <a:off x="1087848" y="208241"/>
            <a:ext cx="6752632" cy="63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8365" r="3040" b="15849"/>
          <a:stretch/>
        </p:blipFill>
        <p:spPr>
          <a:xfrm>
            <a:off x="1072546" y="211347"/>
            <a:ext cx="6783281" cy="63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6981" r="3543" b="17107"/>
          <a:stretch/>
        </p:blipFill>
        <p:spPr>
          <a:xfrm>
            <a:off x="1092711" y="220006"/>
            <a:ext cx="6742939" cy="63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20000" r="3920" b="15220"/>
          <a:stretch/>
        </p:blipFill>
        <p:spPr>
          <a:xfrm>
            <a:off x="1071571" y="189781"/>
            <a:ext cx="6785186" cy="64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8491" r="4423" b="16981"/>
          <a:stretch/>
        </p:blipFill>
        <p:spPr>
          <a:xfrm>
            <a:off x="1035169" y="215661"/>
            <a:ext cx="6813050" cy="63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14400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Sans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Sans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Sans"/>
              </a:rPr>
              <a:t>Требования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Sans"/>
              </a:rPr>
              <a:t>безопасности во время занятий</a:t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 Sans"/>
              </a:rPr>
            </a:b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7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9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3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6227" r="3794" b="19119"/>
          <a:stretch/>
        </p:blipFill>
        <p:spPr>
          <a:xfrm>
            <a:off x="1083126" y="211420"/>
            <a:ext cx="6762149" cy="63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7526" y="94891"/>
            <a:ext cx="7013276" cy="6625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17610" r="3417" b="17359"/>
          <a:stretch/>
        </p:blipFill>
        <p:spPr>
          <a:xfrm>
            <a:off x="1106332" y="232378"/>
            <a:ext cx="6715664" cy="63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3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</TotalTime>
  <Words>6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Angles</vt:lpstr>
      <vt:lpstr>Сектор</vt:lpstr>
      <vt:lpstr>1_Сектор</vt:lpstr>
      <vt:lpstr>2_Сектор</vt:lpstr>
      <vt:lpstr>3_Сектор</vt:lpstr>
      <vt:lpstr>4_Сектор</vt:lpstr>
      <vt:lpstr>5_Сектор</vt:lpstr>
      <vt:lpstr>6_Сектор</vt:lpstr>
      <vt:lpstr>7_Сектор</vt:lpstr>
      <vt:lpstr>PowerPoint Presentation</vt:lpstr>
      <vt:lpstr> Требования безопасности во время занятий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2024-12-22T11:43:33Z</dcterms:created>
  <dcterms:modified xsi:type="dcterms:W3CDTF">2024-12-22T12:02:46Z</dcterms:modified>
</cp:coreProperties>
</file>