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1" r:id="rId1"/>
  </p:sldMasterIdLst>
  <p:sldIdLst>
    <p:sldId id="318" r:id="rId2"/>
  </p:sldIdLst>
  <p:sldSz cx="11522075" cy="64801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8" d="100"/>
          <a:sy n="88" d="100"/>
        </p:scale>
        <p:origin x="653" y="53"/>
      </p:cViewPr>
      <p:guideLst>
        <p:guide orient="horz" pos="2041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236005" y="1197887"/>
            <a:ext cx="9050066" cy="407061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368247" y="1333846"/>
            <a:ext cx="8785582" cy="38124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4853674" y="1197887"/>
            <a:ext cx="1814727" cy="6912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4961694" y="1197888"/>
            <a:ext cx="1598688" cy="609744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895" y="1976050"/>
            <a:ext cx="8570286" cy="2448066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803" b="0" kern="1200" cap="all" spc="-94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266" y="4424115"/>
            <a:ext cx="8572424" cy="432013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12" spc="76" baseline="0">
                <a:solidFill>
                  <a:schemeClr val="tx1"/>
                </a:solidFill>
              </a:defRPr>
            </a:lvl1pPr>
            <a:lvl2pPr marL="432008" indent="0" algn="ctr">
              <a:buNone/>
              <a:defRPr sz="1512"/>
            </a:lvl2pPr>
            <a:lvl3pPr marL="864017" indent="0" algn="ctr">
              <a:buNone/>
              <a:defRPr sz="1512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026505" y="1267362"/>
            <a:ext cx="1469065" cy="498167"/>
          </a:xfrm>
        </p:spPr>
        <p:txBody>
          <a:bodyPr/>
          <a:lstStyle>
            <a:lvl1pPr algn="ctr">
              <a:defRPr sz="1228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374007" y="4923969"/>
            <a:ext cx="5581005" cy="216006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133987" y="4924933"/>
            <a:ext cx="1995838" cy="21600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006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46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97530" y="720020"/>
            <a:ext cx="2232402" cy="496813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43" y="720020"/>
            <a:ext cx="7633375" cy="4968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1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36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236005" y="1197887"/>
            <a:ext cx="9050066" cy="407061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368247" y="1333846"/>
            <a:ext cx="8785582" cy="38124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4853674" y="1197887"/>
            <a:ext cx="1814727" cy="6912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4961694" y="1197888"/>
            <a:ext cx="1598688" cy="609744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05" y="1978928"/>
            <a:ext cx="8572424" cy="2445186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803" kern="1200" cap="all" spc="-94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7706" y="4424115"/>
            <a:ext cx="8572424" cy="432012"/>
          </a:xfrm>
        </p:spPr>
        <p:txBody>
          <a:bodyPr anchor="t">
            <a:normAutofit/>
          </a:bodyPr>
          <a:lstStyle>
            <a:lvl1pPr marL="0" indent="0" algn="ctr">
              <a:buNone/>
              <a:defRPr sz="1512">
                <a:solidFill>
                  <a:schemeClr val="tx1"/>
                </a:solidFill>
                <a:effectLst/>
              </a:defRPr>
            </a:lvl1pPr>
            <a:lvl2pPr marL="4320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386" y="1270430"/>
            <a:ext cx="1469065" cy="501134"/>
          </a:xfrm>
        </p:spPr>
        <p:txBody>
          <a:bodyPr/>
          <a:lstStyle>
            <a:lvl1pPr algn="ctr">
              <a:defRPr lang="en-US" sz="1228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3683" y="4923969"/>
            <a:ext cx="5582445" cy="216006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1705" y="4923969"/>
            <a:ext cx="1996199" cy="216006"/>
          </a:xfrm>
        </p:spPr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69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182" y="1987253"/>
            <a:ext cx="4493609" cy="3542496"/>
          </a:xfrm>
        </p:spPr>
        <p:txBody>
          <a:bodyPr/>
          <a:lstStyle>
            <a:lvl1pPr>
              <a:defRPr sz="1701"/>
            </a:lvl1pPr>
            <a:lvl2pPr>
              <a:defRPr sz="1512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0284" y="1987253"/>
            <a:ext cx="4493609" cy="3542496"/>
          </a:xfrm>
        </p:spPr>
        <p:txBody>
          <a:bodyPr/>
          <a:lstStyle>
            <a:lvl1pPr>
              <a:defRPr sz="1701"/>
            </a:lvl1pPr>
            <a:lvl2pPr>
              <a:defRPr sz="1512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1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062" y="1960054"/>
            <a:ext cx="4493609" cy="60481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795" b="0">
                <a:solidFill>
                  <a:schemeClr val="tx2"/>
                </a:solidFill>
                <a:latin typeface="+mn-lt"/>
              </a:defRPr>
            </a:lvl1pPr>
            <a:lvl2pPr marL="432008" indent="0">
              <a:buNone/>
              <a:defRPr sz="1795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062" y="2604068"/>
            <a:ext cx="4493609" cy="3024082"/>
          </a:xfrm>
        </p:spPr>
        <p:txBody>
          <a:bodyPr/>
          <a:lstStyle>
            <a:lvl1pPr>
              <a:defRPr sz="1701"/>
            </a:lvl1pPr>
            <a:lvl2pPr>
              <a:defRPr sz="1512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23165" y="1960054"/>
            <a:ext cx="4493609" cy="60481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795" b="0">
                <a:solidFill>
                  <a:schemeClr val="tx2"/>
                </a:solidFill>
              </a:defRPr>
            </a:lvl1pPr>
            <a:lvl2pPr marL="432008" indent="0">
              <a:buNone/>
              <a:defRPr sz="1795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23165" y="2604714"/>
            <a:ext cx="4493609" cy="3024082"/>
          </a:xfrm>
        </p:spPr>
        <p:txBody>
          <a:bodyPr/>
          <a:lstStyle>
            <a:lvl1pPr>
              <a:defRPr sz="1701"/>
            </a:lvl1pPr>
            <a:lvl2pPr>
              <a:defRPr sz="1512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45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4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9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32038" y="224646"/>
            <a:ext cx="8062572" cy="60308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524735" y="224646"/>
            <a:ext cx="2765298" cy="6030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582" y="573929"/>
            <a:ext cx="2297214" cy="1555242"/>
          </a:xfrm>
        </p:spPr>
        <p:txBody>
          <a:bodyPr anchor="b">
            <a:normAutofit/>
          </a:bodyPr>
          <a:lstStyle>
            <a:lvl1pPr algn="l" defTabSz="86401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46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17" y="576016"/>
            <a:ext cx="7345323" cy="5040136"/>
          </a:xfrm>
        </p:spPr>
        <p:txBody>
          <a:bodyPr/>
          <a:lstStyle>
            <a:lvl1pPr>
              <a:defRPr sz="1701"/>
            </a:lvl1pPr>
            <a:lvl2pPr>
              <a:defRPr sz="1512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5582" y="2160059"/>
            <a:ext cx="2297214" cy="33120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756"/>
              </a:spcBef>
              <a:buNone/>
              <a:defRPr sz="1323">
                <a:solidFill>
                  <a:srgbClr val="FFFFFF"/>
                </a:solidFill>
              </a:defRPr>
            </a:lvl1pPr>
            <a:lvl2pPr marL="432008" indent="0">
              <a:buNone/>
              <a:defRPr sz="1134"/>
            </a:lvl2pPr>
            <a:lvl3pPr marL="864017" indent="0">
              <a:buNone/>
              <a:defRPr sz="945"/>
            </a:lvl3pPr>
            <a:lvl4pPr marL="1296025" indent="0">
              <a:buNone/>
              <a:defRPr sz="850"/>
            </a:lvl4pPr>
            <a:lvl5pPr marL="1728033" indent="0">
              <a:buNone/>
              <a:defRPr sz="850"/>
            </a:lvl5pPr>
            <a:lvl6pPr marL="2160041" indent="0">
              <a:buNone/>
              <a:defRPr sz="850"/>
            </a:lvl6pPr>
            <a:lvl7pPr marL="2592050" indent="0">
              <a:buNone/>
              <a:defRPr sz="850"/>
            </a:lvl7pPr>
            <a:lvl8pPr marL="3024058" indent="0">
              <a:buNone/>
              <a:defRPr sz="850"/>
            </a:lvl8pPr>
            <a:lvl9pPr marL="3456066" indent="0">
              <a:buNone/>
              <a:defRPr sz="8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9822566" y="5880161"/>
            <a:ext cx="1382649" cy="25920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8654358" y="354250"/>
            <a:ext cx="2506051" cy="5771676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235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524735" y="224646"/>
            <a:ext cx="2765298" cy="6030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582" y="570255"/>
            <a:ext cx="2298654" cy="1555242"/>
          </a:xfrm>
        </p:spPr>
        <p:txBody>
          <a:bodyPr anchor="b">
            <a:noAutofit/>
          </a:bodyPr>
          <a:lstStyle>
            <a:lvl1pPr algn="l">
              <a:defRPr sz="2646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6038" y="224646"/>
            <a:ext cx="8062572" cy="6030883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5582" y="2160059"/>
            <a:ext cx="2298654" cy="3309209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756"/>
              </a:spcBef>
              <a:buNone/>
              <a:defRPr sz="1323">
                <a:solidFill>
                  <a:srgbClr val="FFFFFF"/>
                </a:solidFill>
              </a:defRPr>
            </a:lvl1pPr>
            <a:lvl2pPr marL="432008" indent="0">
              <a:buNone/>
              <a:defRPr sz="1134"/>
            </a:lvl2pPr>
            <a:lvl3pPr marL="864017" indent="0">
              <a:buNone/>
              <a:defRPr sz="945"/>
            </a:lvl3pPr>
            <a:lvl4pPr marL="1296025" indent="0">
              <a:buNone/>
              <a:defRPr sz="850"/>
            </a:lvl4pPr>
            <a:lvl5pPr marL="1728033" indent="0">
              <a:buNone/>
              <a:defRPr sz="850"/>
            </a:lvl5pPr>
            <a:lvl6pPr marL="2160041" indent="0">
              <a:buNone/>
              <a:defRPr sz="850"/>
            </a:lvl6pPr>
            <a:lvl7pPr marL="2592050" indent="0">
              <a:buNone/>
              <a:defRPr sz="850"/>
            </a:lvl7pPr>
            <a:lvl8pPr marL="3024058" indent="0">
              <a:buNone/>
              <a:defRPr sz="850"/>
            </a:lvl8pPr>
            <a:lvl9pPr marL="3456066" indent="0">
              <a:buNone/>
              <a:defRPr sz="8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864017" rtl="0" eaLnBrk="1" latinLnBrk="0" hangingPunct="1">
              <a:defRPr lang="en-US" sz="94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25449" y="5883999"/>
            <a:ext cx="1382649" cy="25920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8654358" y="354250"/>
            <a:ext cx="2506051" cy="5771676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647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800" y="224646"/>
            <a:ext cx="11078475" cy="6030883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8182" y="607192"/>
            <a:ext cx="9505712" cy="1296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182" y="1987254"/>
            <a:ext cx="9505712" cy="371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247" y="5960166"/>
            <a:ext cx="2592467" cy="2592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06FBD23-316B-433B-8D32-31AFD67B7DC7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98194" y="5960166"/>
            <a:ext cx="4925687" cy="2592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582" y="5960166"/>
            <a:ext cx="1382649" cy="2592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A1BE99A-5497-4D51-A23D-668616F96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3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lang="en-US" sz="4536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72803" indent="-172803" algn="l" defTabSz="864017" rtl="0" eaLnBrk="1" latinLnBrk="0" hangingPunct="1">
        <a:lnSpc>
          <a:spcPct val="100000"/>
        </a:lnSpc>
        <a:spcBef>
          <a:spcPts val="85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indent="-172803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691213" indent="-172803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950418" indent="-172803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209623" indent="-172803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511840" indent="-216004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1795310" indent="-216004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078780" indent="-216004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362250" indent="-216004" algn="l" defTabSz="864017" rtl="0" eaLnBrk="1" latinLnBrk="0" hangingPunct="1">
        <a:lnSpc>
          <a:spcPct val="100000"/>
        </a:lnSpc>
        <a:spcBef>
          <a:spcPts val="472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44614" y="257456"/>
            <a:ext cx="78488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ЖИТЕЛЯМ КУЗБАССА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необходимости повышения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бдительности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 целью профилактики террористических угроз и повышения бдительности граждан в период проведения праздничных мероприятий необходимо: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Повысить личную бдительность в местах проживания с целью выявления подозрительных лиц и лиц, проживающих без регистрации, а также помещений и предметов, нуждающихся в дополнительной профессиональной проверке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D70A97F-08E3-4CE7-85F9-AA3CBA6947B6}"/>
              </a:ext>
            </a:extLst>
          </p:cNvPr>
          <p:cNvGrpSpPr/>
          <p:nvPr/>
        </p:nvGrpSpPr>
        <p:grpSpPr>
          <a:xfrm>
            <a:off x="10126239" y="61557"/>
            <a:ext cx="1317536" cy="2288780"/>
            <a:chOff x="9901263" y="156489"/>
            <a:chExt cx="1569798" cy="2592287"/>
          </a:xfrm>
        </p:grpSpPr>
        <p:pic>
          <p:nvPicPr>
            <p:cNvPr id="4" name="Picture 2" descr="Антитерр _комиссия">
              <a:extLst>
                <a:ext uri="{FF2B5EF4-FFF2-40B4-BE49-F238E27FC236}">
                  <a16:creationId xmlns:a16="http://schemas.microsoft.com/office/drawing/2014/main" id="{24D466A4-58C2-429E-B4AF-45CC43C9E3AC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1263" y="156489"/>
              <a:ext cx="1569798" cy="259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6771411F-3188-490B-89CC-5D1EFC631B66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16" t="1105" r="12975" b="9456"/>
            <a:stretch/>
          </p:blipFill>
          <p:spPr bwMode="auto">
            <a:xfrm>
              <a:off x="10310808" y="1020584"/>
              <a:ext cx="750708" cy="86409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093471C-092D-40A5-87FF-313774566379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6" t="1105" r="12975" b="9456"/>
          <a:stretch/>
        </p:blipFill>
        <p:spPr bwMode="auto">
          <a:xfrm>
            <a:off x="51015" y="61557"/>
            <a:ext cx="1677574" cy="22272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id="{883D887D-AF50-45DA-BFAE-6FDAF9CB9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0225533" y="5349922"/>
            <a:ext cx="1118948" cy="88533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36914" y="2820581"/>
            <a:ext cx="10801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появления подозрительных лиц, пытающихся проникнуть в подъезды, подвальные и чердачные помещения ваших домов,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в местах массового скопления людей постарайтесь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наблюдение за действиями этих людей, запомните как можно больше информации о них и сообщите имеющуюся информацию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перечисленным ниже телефонам.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предпринимайте действий, которые могут спровоцировать применение оружия.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случае обнаружения подозрительных предметов (бесхозных сумок, чемоданов, портфелей, пакетов и др.):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прикасайтесь к перечисленным предметам;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исключить доступ к ним других лиц, особенно - детей;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 детям, что любой предмет, найденный на улице или в подъезде, может представлять опасность;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немедленно сообщите об обнаруженных подозрительных предмета в правоохранительные органы по телефонам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службы спасения –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УФСБ России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Кемеровской области – Кузбассу –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(83842) 58-48-00</a:t>
            </a:r>
          </a:p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МВД России по Кемеровской области – Кузбассу –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(83842)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32-73-12, 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МВД России – 02 </a:t>
            </a:r>
          </a:p>
          <a:p>
            <a:pPr algn="ctr"/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АНТИТЕРРОРИСТИЧЕСКАЯ КОМИССИЯ КЕМЕРОВСКОЙ ОБЛАСТИ – КУЗБАССА 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6914" y="2297362"/>
            <a:ext cx="1080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Настоятельно рекомендуем держать закрытыми подвальные и чердачные помещения, принять меры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недопущению свободного проникновения в подъезды жилых домов.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0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5924</TotalTime>
  <Words>251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Garamond</vt:lpstr>
      <vt:lpstr>Times New Roman</vt:lpstr>
      <vt:lpstr>Савон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Бахтигиреев Роман Иванович</dc:creator>
  <cp:lastModifiedBy>Халецкий Максим Александрович</cp:lastModifiedBy>
  <cp:revision>379</cp:revision>
  <dcterms:created xsi:type="dcterms:W3CDTF">2018-10-19T07:56:24Z</dcterms:created>
  <dcterms:modified xsi:type="dcterms:W3CDTF">2024-12-27T09:44:35Z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