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80" r:id="rId4"/>
    <p:sldId id="278" r:id="rId5"/>
    <p:sldId id="276" r:id="rId6"/>
    <p:sldId id="268" r:id="rId7"/>
    <p:sldId id="257" r:id="rId8"/>
    <p:sldId id="258" r:id="rId9"/>
    <p:sldId id="259" r:id="rId10"/>
    <p:sldId id="260" r:id="rId11"/>
    <p:sldId id="272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9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6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6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9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82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1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45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7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94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62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9BF2-5D7B-4BC7-AFCC-0D953F50C24D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0D25-08A6-4BCF-AB9A-10A2A5C34D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ntel\Downloads\ОРЛЯТА\Новая папка\орлята 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47" y="2564904"/>
            <a:ext cx="8384643" cy="3180382"/>
          </a:xfrm>
          <a:prstGeom prst="rect">
            <a:avLst/>
          </a:prstGeom>
          <a:noFill/>
          <a:ln w="38100">
            <a:solidFill>
              <a:srgbClr val="CC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intel\Downloads\ОРЛЯТА\орлята  (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04664"/>
            <a:ext cx="901622" cy="1806589"/>
          </a:xfrm>
          <a:prstGeom prst="rect">
            <a:avLst/>
          </a:prstGeom>
          <a:noFill/>
          <a:ln>
            <a:solidFill>
              <a:srgbClr val="CC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781" y="6237110"/>
            <a:ext cx="8537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Составил презентацию учитель начальных классов МБОУ «СОШ №14»: </a:t>
            </a:r>
            <a:r>
              <a:rPr lang="ru-RU" dirty="0" err="1" smtClean="0">
                <a:solidFill>
                  <a:srgbClr val="7030A0"/>
                </a:solidFill>
              </a:rPr>
              <a:t>Локотош</a:t>
            </a:r>
            <a:r>
              <a:rPr lang="ru-RU" dirty="0" smtClean="0">
                <a:solidFill>
                  <a:srgbClr val="7030A0"/>
                </a:solidFill>
              </a:rPr>
              <a:t> Н.В.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668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БЕСКОРЫСТИЕ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intel\Downloads\ОРЛЯТА\орлята  (6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84" y="3501008"/>
            <a:ext cx="484898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intel\Downloads\ОРЛЯТА\орлята  (6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" y="2015572"/>
            <a:ext cx="4291259" cy="29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ntel\Downloads\ОРЛЯТА\орлята  (3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12976"/>
            <a:ext cx="2820169" cy="290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562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ПОДДЕРЖКА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2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62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УВАЖЕНИЕ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:\Users\intel\Downloads\ОРЛЯТА\орлята 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94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027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СОСТРАДАНИЕ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intel\Downloads\ОРЛЯТА\орлята 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45" y="2420888"/>
            <a:ext cx="594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22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СОЧУВСТВИЕ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intel\Downloads\ОРЛЯТА\орлята  (5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57664"/>
            <a:ext cx="594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ЗАБОТА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tel\Downloads\ОРЛЯТА\орлята 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08" y="2420888"/>
            <a:ext cx="594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ДОБРОТА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ntel\Downloads\ОРЛЯТА\орлята 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8360"/>
            <a:ext cx="4644008" cy="32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ntel\Downloads\ОРЛЯТА\орлята 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1"/>
            <a:ext cx="4716016" cy="32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27736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ЧЕСТНОСТЬ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9219" name="Picture 3" descr="C:\Users\intel\Downloads\ОРЛЯТА\орлята  (4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56" y="2564904"/>
            <a:ext cx="3823072" cy="38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ПОНИМАНИЕ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intel\Downloads\ОРЛЯТА\орлята  (3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17" y="2636912"/>
            <a:ext cx="32829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ЛЮБОВЬ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ntel\Downloads\ОРЛЯТА\орлята 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6"/>
            <a:ext cx="594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7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intel\Downloads\2025-01-23_22-37-1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7239" r="5543"/>
          <a:stretch/>
        </p:blipFill>
        <p:spPr bwMode="auto">
          <a:xfrm>
            <a:off x="373934" y="1289146"/>
            <a:ext cx="8442481" cy="461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intel\Downloads\ОРЛЯТА\орлята 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620688"/>
            <a:ext cx="9009451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8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ntel\Downloads\ОРЛЯТА\орлята  (4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7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378" y="384685"/>
            <a:ext cx="6390456" cy="3046988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</a:rPr>
              <a:t>Доброво́лец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(волонтёр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r>
              <a:rPr lang="ru-RU" sz="3200" dirty="0">
                <a:solidFill>
                  <a:srgbClr val="FF0000"/>
                </a:solidFill>
              </a:rPr>
              <a:t>— </a:t>
            </a:r>
            <a:r>
              <a:rPr lang="ru-RU" sz="3200" dirty="0" smtClean="0">
                <a:solidFill>
                  <a:srgbClr val="FF0000"/>
                </a:solidFill>
              </a:rPr>
              <a:t>человек, выполняющий </a:t>
            </a:r>
            <a:r>
              <a:rPr lang="ru-RU" sz="3200" dirty="0">
                <a:solidFill>
                  <a:srgbClr val="FF0000"/>
                </a:solidFill>
              </a:rPr>
              <a:t>какую-либо деятельность добровольно, а также зачастую безвозмездно, не получая за это материального вознаграждения.</a:t>
            </a:r>
          </a:p>
        </p:txBody>
      </p:sp>
      <p:pic>
        <p:nvPicPr>
          <p:cNvPr id="18434" name="Picture 2" descr="C:\Users\intel\Downloads\ОРЛЯТА\орлята  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86" y="3431673"/>
            <a:ext cx="5343640" cy="30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5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ВОЛОНТЁР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intel\Downloads\ОРЛЯТА\орлята 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5" y="2060848"/>
            <a:ext cx="4590749" cy="317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intel\Downloads\ОРЛЯТА\орлята 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058" y="3620117"/>
            <a:ext cx="4676941" cy="32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461" y="401938"/>
            <a:ext cx="8352928" cy="1323439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</a:rPr>
              <a:t>И</a:t>
            </a:r>
            <a:r>
              <a:rPr lang="ru-RU" sz="8000" dirty="0" smtClean="0">
                <a:solidFill>
                  <a:schemeClr val="bg1"/>
                </a:solidFill>
              </a:rPr>
              <a:t>СКРЕННОСТЬ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dns\Desktop\ОРЛЯТА РОССИИ\Трек Орлёнок-Доброволец\Занятие 1\символ волонтёрства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22855" r="8804"/>
          <a:stretch/>
        </p:blipFill>
        <p:spPr bwMode="auto">
          <a:xfrm>
            <a:off x="2982208" y="2708920"/>
            <a:ext cx="3397434" cy="32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6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352928" cy="1323439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ПОМОЩЬ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ntel\Downloads\ОРЛЯТА\орлята 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08" y="2420888"/>
            <a:ext cx="594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9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1200329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</a:rPr>
              <a:t>ОТВЕТСТВЕННОСТЬ</a:t>
            </a:r>
            <a:endParaRPr lang="ru-RU" sz="7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intel\Downloads\ОРЛЯТА\орлята 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8" y="2224258"/>
            <a:ext cx="6372200" cy="41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ОТЗЫВЧИВОСТЬ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intel\Downloads\ОРЛЯТА\орлята 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685"/>
            <a:ext cx="1286758" cy="128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ntel\Downloads\ОРЛЯТА\орлята  (6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94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8352928" cy="1446550"/>
          </a:xfrm>
          <a:prstGeom prst="rect">
            <a:avLst/>
          </a:prstGeom>
          <a:solidFill>
            <a:srgbClr val="FF99FF"/>
          </a:solidFill>
          <a:ln w="57150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МИЛОСЕРДИЕ</a:t>
            </a:r>
            <a:endParaRPr lang="ru-RU" sz="8800" dirty="0">
              <a:solidFill>
                <a:schemeClr val="bg1"/>
              </a:solidFill>
            </a:endParaRPr>
          </a:p>
        </p:txBody>
      </p:sp>
      <p:pic>
        <p:nvPicPr>
          <p:cNvPr id="11267" name="Picture 3" descr="C:\Users\intel\Downloads\ОРЛЯТА\орлята  (6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216" y="2311963"/>
            <a:ext cx="5943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71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54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intel</cp:lastModifiedBy>
  <cp:revision>8</cp:revision>
  <dcterms:created xsi:type="dcterms:W3CDTF">2025-01-23T14:31:15Z</dcterms:created>
  <dcterms:modified xsi:type="dcterms:W3CDTF">2025-01-23T15:44:41Z</dcterms:modified>
</cp:coreProperties>
</file>